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014B4-AF18-4D85-84CE-2C546ADB1F4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5C0C8-474F-451D-9DED-074A09A91F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014B4-AF18-4D85-84CE-2C546ADB1F4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5C0C8-474F-451D-9DED-074A09A91F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014B4-AF18-4D85-84CE-2C546ADB1F4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5C0C8-474F-451D-9DED-074A09A91F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014B4-AF18-4D85-84CE-2C546ADB1F4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5C0C8-474F-451D-9DED-074A09A91F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014B4-AF18-4D85-84CE-2C546ADB1F4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5C0C8-474F-451D-9DED-074A09A91F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014B4-AF18-4D85-84CE-2C546ADB1F4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5C0C8-474F-451D-9DED-074A09A91F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014B4-AF18-4D85-84CE-2C546ADB1F4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5C0C8-474F-451D-9DED-074A09A91F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014B4-AF18-4D85-84CE-2C546ADB1F4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5C0C8-474F-451D-9DED-074A09A91F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014B4-AF18-4D85-84CE-2C546ADB1F4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5C0C8-474F-451D-9DED-074A09A91F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014B4-AF18-4D85-84CE-2C546ADB1F4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5C0C8-474F-451D-9DED-074A09A91F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014B4-AF18-4D85-84CE-2C546ADB1F4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5C0C8-474F-451D-9DED-074A09A91F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014B4-AF18-4D85-84CE-2C546ADB1F4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5C0C8-474F-451D-9DED-074A09A91F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52401"/>
            <a:ext cx="8305800" cy="1066800"/>
          </a:xfrm>
        </p:spPr>
        <p:txBody>
          <a:bodyPr/>
          <a:lstStyle/>
          <a:p>
            <a:r>
              <a:rPr lang="en-US" dirty="0" smtClean="0"/>
              <a:t>SMART Goals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smart-goals-copy-760x4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24600" y="4800600"/>
            <a:ext cx="23898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HIRA SAEED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Autofit/>
          </a:bodyPr>
          <a:lstStyle/>
          <a:p>
            <a:r>
              <a:rPr lang="en-US" b="1" dirty="0" smtClean="0"/>
              <a:t>SMART Goals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r>
              <a:rPr lang="en-US" dirty="0" smtClean="0"/>
              <a:t>Once you planned your project, turn your attention to developing several goals that will enable you to be successful. Goals should be SMART- Specific, Measurable, Agreed upon and Time-based.</a:t>
            </a:r>
          </a:p>
          <a:p>
            <a:r>
              <a:rPr lang="en-US" dirty="0" smtClean="0"/>
              <a:t>A goal might be to hold a weekly project meeting with the key members of your team or to organize and run a continuous test program throughout the project.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609600"/>
            <a:ext cx="81534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acronym SMART has a number of slightly different variations, which can be used to provide a more comprehensive definition for goal setting:</a:t>
            </a:r>
          </a:p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S-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Specific, Significance, Stretching</a:t>
            </a:r>
          </a:p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M-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Measureable, Meaningful, Motivational</a:t>
            </a:r>
          </a:p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A-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Agreed upon, Attainable, Achievable,</a:t>
            </a:r>
          </a:p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Acceptable, Action-oriented</a:t>
            </a:r>
          </a:p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R-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Realistic, Relevant, Reasonable, Rewarding, Result-oriented</a:t>
            </a:r>
          </a:p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T-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Time-based, Timely, Tangible, Track able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838200"/>
            <a:ext cx="86868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Specific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Well defined.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C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lear to anyone that has a basic knowledge of the project.</a:t>
            </a:r>
          </a:p>
          <a:p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Measureable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K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now if the goal is obtainable and how far away 	completion is.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K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now when it has been achieved.</a:t>
            </a:r>
          </a:p>
          <a:p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Agreed Upon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greement with all the stakeholders what the goal should be.</a:t>
            </a:r>
          </a:p>
          <a:p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Realistic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W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ithin the availability of resources, knowledge and time.</a:t>
            </a:r>
          </a:p>
          <a:p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Time Based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nough time to achieved the goal.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not too much time, which can affect project performance.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116</Words>
  <Application>Microsoft Office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SMART Goals</vt:lpstr>
      <vt:lpstr>SMART Goals</vt:lpstr>
      <vt:lpstr>Slide 3</vt:lpstr>
      <vt:lpstr>Slide 4</vt:lpstr>
    </vt:vector>
  </TitlesOfParts>
  <Company>by adguard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Goals</dc:title>
  <dc:creator>ApnaITcenter</dc:creator>
  <cp:lastModifiedBy>ApnaITcenter</cp:lastModifiedBy>
  <cp:revision>6</cp:revision>
  <dcterms:created xsi:type="dcterms:W3CDTF">2020-04-01T14:58:27Z</dcterms:created>
  <dcterms:modified xsi:type="dcterms:W3CDTF">2020-04-02T14:37:59Z</dcterms:modified>
</cp:coreProperties>
</file>